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8" r:id="rId3"/>
    <p:sldId id="264" r:id="rId4"/>
    <p:sldId id="265" r:id="rId5"/>
    <p:sldId id="266" r:id="rId6"/>
    <p:sldId id="267" r:id="rId7"/>
    <p:sldId id="270" r:id="rId8"/>
    <p:sldId id="269" r:id="rId9"/>
    <p:sldId id="271" r:id="rId10"/>
    <p:sldId id="272" r:id="rId11"/>
    <p:sldId id="257" r:id="rId12"/>
    <p:sldId id="258" r:id="rId13"/>
    <p:sldId id="259" r:id="rId14"/>
    <p:sldId id="261" r:id="rId15"/>
    <p:sldId id="262" r:id="rId16"/>
    <p:sldId id="263" r:id="rId17"/>
    <p:sldId id="273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1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8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6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8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05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64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4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2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0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3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9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7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9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4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01EEDA-BB7F-4A84-8F7E-2ECDF31A79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55F6EA-1A87-44D8-BD7A-B071B0A73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8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E%D0%BB%D0%BE_%D0%BA%D0%BE%D0%BB%D1%8C%D0%BE%D1%80%D1%96%D0%B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hsoub.com/design/graphic/photoshop/%D8%B7%D8%B1%D9%8A%D9%82%D8%A9-%D8%AA%D8%B5%D9%85%D9%8A%D9%85-%D8%B9%D9%84%D9%85-%D9%82%D9%85%D8%A7%D8%B4%D9%8A-%D8%A8%D8%A7%D8%B3%D8%AA%D8%AE%D8%AF%D8%A7%D9%85-photoshop-r184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1%83%D0%B1%D1%96%D0%BD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boox.com/books/%D0%BF%D1%80%D0%BE%D0%B5%D0%BA%D1%82-%D1%80%D1%96%D0%B7%D0%BD%D0%BE%D0%BA%D0%BE%D0%BB%D1%8C%D0%BE%D1%80%D0%BE%D0%B2%D0%B8%D0%B9-%D1%81%D0%B2%D1%96%D1%82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MxQxSlY9U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ews/yak-govoriti-z-ditinoyu-pro-covid-19-navchiti-yiyi-veselo-miti-ruki-ta-pravilno-vidpochivati-poradi-dlya-batkiv-pid-chas-karantinu-vid-mon-ta-yunisef-ukrayina" TargetMode="External"/><Relationship Id="rId2" Type="http://schemas.openxmlformats.org/officeDocument/2006/relationships/hyperlink" Target="https://svitppt.com.ua/kultura/kolori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.ua/url?sa=i&amp;url=http%3A%2F%2Ftestkalish.blogspot.com%2F2011%2F09%2Fblog-post_11.html&amp;psig=AOvVaw1g1ZKdpqQphDmmW5rM4_Oq&amp;ust=1616847894424000&amp;source=images&amp;cd=vfe&amp;ved=0CAIQjRxqFwoTCLjIr_35ze8CFQAAAAAdAAAAABA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CFC5F-243F-4E72-B0B5-F390D0919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Психологічний вісник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8AD716-8F0D-4876-A68C-9B932177A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dirty="0"/>
              <a:t>Підготувала:</a:t>
            </a:r>
          </a:p>
          <a:p>
            <a:pPr algn="r"/>
            <a:r>
              <a:rPr lang="uk-UA" dirty="0"/>
              <a:t>практичний психолог</a:t>
            </a:r>
          </a:p>
          <a:p>
            <a:pPr algn="r"/>
            <a:r>
              <a:rPr lang="uk-UA" dirty="0"/>
              <a:t>Я.О. Кузьменко 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89A5F22-DEC3-4572-9BF0-6EC2F2E44539}"/>
              </a:ext>
            </a:extLst>
          </p:cNvPr>
          <p:cNvSpPr txBox="1">
            <a:spLocks/>
          </p:cNvSpPr>
          <p:nvPr/>
        </p:nvSpPr>
        <p:spPr>
          <a:xfrm>
            <a:off x="223934" y="160864"/>
            <a:ext cx="8276253" cy="82818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dirty="0" err="1"/>
              <a:t>Кінецьпільська</a:t>
            </a:r>
            <a:r>
              <a:rPr lang="uk-UA" sz="3200" dirty="0"/>
              <a:t> соціально-психологічна служба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79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FF164-BC86-40AC-9246-A7F064AE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CE6513-E269-4229-A9BD-3FE6BE540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697" y="462224"/>
            <a:ext cx="7641771" cy="57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3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9A50C-7A33-4CD7-84EA-4DDBD7E8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П</a:t>
            </a:r>
            <a:r>
              <a:rPr lang="uk-UA" dirty="0"/>
              <a:t>с</a:t>
            </a:r>
            <a:r>
              <a:rPr lang="uk-UA" dirty="0">
                <a:solidFill>
                  <a:srgbClr val="FFFF00"/>
                </a:solidFill>
              </a:rPr>
              <a:t>и</a:t>
            </a:r>
            <a:r>
              <a:rPr lang="uk-UA" dirty="0">
                <a:solidFill>
                  <a:srgbClr val="0070C0"/>
                </a:solidFill>
              </a:rPr>
              <a:t>х</a:t>
            </a:r>
            <a:r>
              <a:rPr lang="uk-UA" dirty="0">
                <a:solidFill>
                  <a:srgbClr val="92D050"/>
                </a:solidFill>
              </a:rPr>
              <a:t>о</a:t>
            </a:r>
            <a:r>
              <a:rPr lang="uk-UA" dirty="0"/>
              <a:t>л</a:t>
            </a:r>
            <a:r>
              <a:rPr lang="uk-UA" dirty="0">
                <a:solidFill>
                  <a:srgbClr val="FFC000"/>
                </a:solidFill>
              </a:rPr>
              <a:t>о</a:t>
            </a:r>
            <a:r>
              <a:rPr lang="uk-UA" dirty="0">
                <a:solidFill>
                  <a:srgbClr val="7030A0"/>
                </a:solidFill>
              </a:rPr>
              <a:t>г</a:t>
            </a:r>
            <a:r>
              <a:rPr lang="uk-UA" dirty="0">
                <a:solidFill>
                  <a:srgbClr val="00B0F0"/>
                </a:solidFill>
              </a:rPr>
              <a:t>і</a:t>
            </a:r>
            <a:r>
              <a:rPr lang="uk-UA" dirty="0">
                <a:solidFill>
                  <a:srgbClr val="00B050"/>
                </a:solidFill>
              </a:rPr>
              <a:t>я</a:t>
            </a:r>
            <a:r>
              <a:rPr lang="uk-UA" dirty="0"/>
              <a:t> </a:t>
            </a:r>
            <a:r>
              <a:rPr lang="uk-UA" dirty="0">
                <a:solidFill>
                  <a:srgbClr val="C00000"/>
                </a:solidFill>
              </a:rPr>
              <a:t>к</a:t>
            </a:r>
            <a:r>
              <a:rPr lang="uk-UA" dirty="0">
                <a:solidFill>
                  <a:srgbClr val="FFFF00"/>
                </a:solidFill>
              </a:rPr>
              <a:t>о</a:t>
            </a:r>
            <a:r>
              <a:rPr lang="uk-UA" dirty="0">
                <a:solidFill>
                  <a:srgbClr val="00B050"/>
                </a:solidFill>
              </a:rPr>
              <a:t>л</a:t>
            </a:r>
            <a:r>
              <a:rPr lang="uk-UA" dirty="0">
                <a:solidFill>
                  <a:srgbClr val="0070C0"/>
                </a:solidFill>
              </a:rPr>
              <a:t>ь</a:t>
            </a:r>
            <a:r>
              <a:rPr lang="uk-UA" dirty="0">
                <a:solidFill>
                  <a:srgbClr val="7030A0"/>
                </a:solidFill>
              </a:rPr>
              <a:t>о</a:t>
            </a:r>
            <a:r>
              <a:rPr lang="uk-UA" dirty="0"/>
              <a:t>р</a:t>
            </a:r>
            <a:r>
              <a:rPr lang="uk-UA" dirty="0">
                <a:solidFill>
                  <a:srgbClr val="92D050"/>
                </a:solidFill>
              </a:rPr>
              <a:t>у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EA55F8E5-07B8-4A24-A1C6-4D4F8B54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849562" y="2397482"/>
            <a:ext cx="3444875" cy="3444875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E637F6-F18B-4BDD-89FA-D2E7A61332E3}"/>
              </a:ext>
            </a:extLst>
          </p:cNvPr>
          <p:cNvSpPr txBox="1"/>
          <p:nvPr/>
        </p:nvSpPr>
        <p:spPr>
          <a:xfrm>
            <a:off x="2849562" y="5842357"/>
            <a:ext cx="3444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uk.wikipedia.org/wiki/%D0%9A%D0%BE%D0%BB%D0%BE_%D0%BA%D0%BE%D0%BB%D1%8C%D0%BE%D1%80%D1%96%D0%B2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sa/3.0/"/>
              </a:rPr>
              <a:t>CC BY-SA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25143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B8FB7-35AC-4103-A2FB-71F2536E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9E6362-7350-47C9-BA40-81C11496E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622" y="681136"/>
            <a:ext cx="7119002" cy="54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3F02AA-A475-476F-903E-6D6EBB8F2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0035" y="389708"/>
            <a:ext cx="7626967" cy="5681580"/>
          </a:xfrm>
          <a:blipFill>
            <a:blip r:embed="rId4"/>
            <a:tile tx="0" ty="0" sx="100000" sy="100000" flip="none" algn="tl"/>
          </a:blip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6F714-E38D-40AD-AA50-301F0C5E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268" y="2874963"/>
            <a:ext cx="6798734" cy="1303867"/>
          </a:xfrm>
        </p:spPr>
        <p:txBody>
          <a:bodyPr>
            <a:noAutofit/>
          </a:bodyPr>
          <a:lstStyle/>
          <a:p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Червоний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найбільш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емоційно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насичений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колір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. ми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бачимо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червоний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колір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раніше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всіх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інших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Червоний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колір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підвищує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кров'яний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тиск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прискорює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серцевий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ритм і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робить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частішим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дихання,посилює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агресивність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збуджує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Однак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червоний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колір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-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тільки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кохання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, а й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небезпека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Адже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знервованим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людям не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радять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носити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червоний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одяг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надто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часто,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бо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занадто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велика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кількість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червоного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його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інтенсивна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дія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подавляє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нервову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систему і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може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спровокувати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агресію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. До того ж,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червоний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дуже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 „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навантажує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"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очі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79BB7-8D00-49F6-98F9-0CE58CA2D2A5}"/>
              </a:ext>
            </a:extLst>
          </p:cNvPr>
          <p:cNvSpPr txBox="1"/>
          <p:nvPr/>
        </p:nvSpPr>
        <p:spPr>
          <a:xfrm>
            <a:off x="2432844" y="5551488"/>
            <a:ext cx="428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academy.hsoub.com/design/graphic/photoshop/%D8%B7%D8%B1%D9%8A%D9%82%D8%A9-%D8%AA%D8%B5%D9%85%D9%8A%D9%85-%D8%B9%D9%84%D9%85-%D9%82%D9%85%D8%A7%D8%B4%D9%8A-%D8%A8%D8%A7%D8%B3%D8%AA%D8%AE%D8%AF%D8%A7%D9%85-photoshop-r184/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5" tooltip="https://creativecommons.org/licenses/by-nc-sa/3.0/"/>
              </a:rPr>
              <a:t>CC BY-SA-NC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55888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841C1-CC8D-4FE4-AEA9-4AD964AB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710" y="2452307"/>
            <a:ext cx="4512553" cy="1303867"/>
          </a:xfrm>
        </p:spPr>
        <p:txBody>
          <a:bodyPr>
            <a:noAutofit/>
          </a:bodyPr>
          <a:lstStyle/>
          <a:p>
            <a:r>
              <a:rPr lang="ru-RU" sz="3200" i="1" dirty="0" err="1"/>
              <a:t>Рожевий</a:t>
            </a:r>
            <a:r>
              <a:rPr lang="ru-RU" sz="3200" i="1" dirty="0"/>
              <a:t> </a:t>
            </a:r>
            <a:r>
              <a:rPr lang="ru-RU" sz="3200" i="1" dirty="0" err="1"/>
              <a:t>Суміш</a:t>
            </a:r>
            <a:r>
              <a:rPr lang="ru-RU" sz="3200" i="1" dirty="0"/>
              <a:t> </a:t>
            </a:r>
            <a:r>
              <a:rPr lang="ru-RU" sz="3200" i="1" dirty="0" err="1"/>
              <a:t>червоного</a:t>
            </a:r>
            <a:r>
              <a:rPr lang="ru-RU" sz="3200" i="1" dirty="0"/>
              <a:t> і </a:t>
            </a:r>
            <a:r>
              <a:rPr lang="ru-RU" sz="3200" i="1" dirty="0" err="1"/>
              <a:t>білого</a:t>
            </a:r>
            <a:r>
              <a:rPr lang="ru-RU" sz="3200" i="1" dirty="0"/>
              <a:t>. </a:t>
            </a:r>
            <a:r>
              <a:rPr lang="ru-RU" sz="3200" i="1" dirty="0" err="1"/>
              <a:t>Цей</a:t>
            </a:r>
            <a:r>
              <a:rPr lang="ru-RU" sz="3200" i="1" dirty="0"/>
              <a:t> </a:t>
            </a:r>
            <a:r>
              <a:rPr lang="ru-RU" sz="3200" i="1" dirty="0" err="1"/>
              <a:t>відтінок</a:t>
            </a:r>
            <a:r>
              <a:rPr lang="ru-RU" sz="3200" i="1" dirty="0"/>
              <a:t> </a:t>
            </a:r>
            <a:r>
              <a:rPr lang="ru-RU" sz="3200" i="1" dirty="0" err="1"/>
              <a:t>червоного</a:t>
            </a:r>
            <a:r>
              <a:rPr lang="ru-RU" sz="3200" i="1" dirty="0"/>
              <a:t> </a:t>
            </a:r>
            <a:r>
              <a:rPr lang="ru-RU" sz="3200" i="1" dirty="0" err="1"/>
              <a:t>сприймається</a:t>
            </a:r>
            <a:r>
              <a:rPr lang="ru-RU" sz="3200" i="1" dirty="0"/>
              <a:t> людьми як </a:t>
            </a:r>
            <a:r>
              <a:rPr lang="ru-RU" sz="3200" i="1" dirty="0" err="1"/>
              <a:t>м'який</a:t>
            </a:r>
            <a:r>
              <a:rPr lang="ru-RU" sz="3200" i="1" dirty="0"/>
              <a:t>, </a:t>
            </a:r>
            <a:r>
              <a:rPr lang="ru-RU" sz="3200" i="1" dirty="0" err="1"/>
              <a:t>що</a:t>
            </a:r>
            <a:r>
              <a:rPr lang="ru-RU" sz="3200" i="1" dirty="0"/>
              <a:t> </a:t>
            </a:r>
            <a:r>
              <a:rPr lang="ru-RU" sz="3200" i="1" dirty="0" err="1"/>
              <a:t>відповідає</a:t>
            </a:r>
            <a:r>
              <a:rPr lang="ru-RU" sz="3200" i="1" dirty="0"/>
              <a:t> </a:t>
            </a:r>
            <a:r>
              <a:rPr lang="ru-RU" sz="3200" i="1" dirty="0" err="1"/>
              <a:t>жіночності</a:t>
            </a:r>
            <a:r>
              <a:rPr lang="ru-RU" sz="3200" i="1" dirty="0"/>
              <a:t>. </a:t>
            </a:r>
            <a:r>
              <a:rPr lang="ru-RU" sz="3200" i="1" dirty="0" err="1"/>
              <a:t>Це</a:t>
            </a:r>
            <a:r>
              <a:rPr lang="ru-RU" sz="3200" i="1" dirty="0"/>
              <a:t> </a:t>
            </a:r>
            <a:r>
              <a:rPr lang="ru-RU" sz="3200" i="1" dirty="0" err="1"/>
              <a:t>колір</a:t>
            </a:r>
            <a:r>
              <a:rPr lang="ru-RU" sz="3200" i="1" dirty="0"/>
              <a:t> </a:t>
            </a:r>
            <a:r>
              <a:rPr lang="ru-RU" sz="3200" i="1" dirty="0" err="1"/>
              <a:t>справжнього</a:t>
            </a:r>
            <a:r>
              <a:rPr lang="ru-RU" sz="3200" i="1" dirty="0"/>
              <a:t> </a:t>
            </a:r>
            <a:r>
              <a:rPr lang="ru-RU" sz="3200" i="1" dirty="0" err="1"/>
              <a:t>кохання</a:t>
            </a:r>
            <a:r>
              <a:rPr lang="ru-RU" sz="3200" i="1" dirty="0"/>
              <a:t> та комфорту.</a:t>
            </a:r>
            <a:endParaRPr lang="ru-RU" sz="3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8311D74-88AA-4B4D-B99E-6B4DA121B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93387" y="1364669"/>
            <a:ext cx="3747902" cy="33069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0F65DA-6DA1-4F43-B40B-20A2822380E5}"/>
              </a:ext>
            </a:extLst>
          </p:cNvPr>
          <p:cNvSpPr txBox="1"/>
          <p:nvPr/>
        </p:nvSpPr>
        <p:spPr>
          <a:xfrm>
            <a:off x="680936" y="6225702"/>
            <a:ext cx="3747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uk.wikipedia.org/wiki/%D0%A0%D1%83%D0%B1%D1%96%D0%BD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sa/3.0/"/>
              </a:rPr>
              <a:t>CC BY-SA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154723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5F9CB7-900C-49DB-95B1-3A1C9DDA6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0449" y="614448"/>
            <a:ext cx="7890236" cy="562910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2BA8A-AF8E-46A4-8607-C38CAF28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707" y="2282224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sz="3600" i="1" dirty="0" err="1"/>
              <a:t>Жовтий</a:t>
            </a:r>
            <a:r>
              <a:rPr lang="ru-RU" sz="3600" i="1" dirty="0"/>
              <a:t> Ваша перша </a:t>
            </a:r>
            <a:r>
              <a:rPr lang="ru-RU" sz="3600" i="1" dirty="0" err="1"/>
              <a:t>асоціація</a:t>
            </a:r>
            <a:r>
              <a:rPr lang="ru-RU" sz="3600" i="1" dirty="0"/>
              <a:t> - </a:t>
            </a:r>
            <a:r>
              <a:rPr lang="ru-RU" sz="3600" i="1" dirty="0" err="1"/>
              <a:t>сонце</a:t>
            </a:r>
            <a:r>
              <a:rPr lang="ru-RU" sz="3600" i="1" dirty="0"/>
              <a:t>, </a:t>
            </a:r>
            <a:r>
              <a:rPr lang="ru-RU" sz="3600" i="1" dirty="0" err="1"/>
              <a:t>хіба</a:t>
            </a:r>
            <a:r>
              <a:rPr lang="ru-RU" sz="3600" i="1" dirty="0"/>
              <a:t> не так? </a:t>
            </a:r>
            <a:r>
              <a:rPr lang="ru-RU" sz="3600" i="1" dirty="0" err="1"/>
              <a:t>Пробуджує</a:t>
            </a:r>
            <a:r>
              <a:rPr lang="ru-RU" sz="3600" i="1" dirty="0"/>
              <a:t> в нас </a:t>
            </a:r>
            <a:r>
              <a:rPr lang="ru-RU" sz="3600" i="1" dirty="0" err="1"/>
              <a:t>енергію</a:t>
            </a:r>
            <a:r>
              <a:rPr lang="ru-RU" sz="3600" i="1" dirty="0"/>
              <a:t> і </a:t>
            </a:r>
            <a:r>
              <a:rPr lang="ru-RU" sz="3600" i="1" dirty="0" err="1"/>
              <a:t>оптимізм</a:t>
            </a:r>
            <a:r>
              <a:rPr lang="ru-RU" sz="3600" i="1" dirty="0"/>
              <a:t>. До </a:t>
            </a:r>
            <a:r>
              <a:rPr lang="ru-RU" sz="3600" i="1" dirty="0" err="1"/>
              <a:t>речі</a:t>
            </a:r>
            <a:r>
              <a:rPr lang="ru-RU" sz="3600" i="1" dirty="0"/>
              <a:t>, </a:t>
            </a:r>
            <a:r>
              <a:rPr lang="ru-RU" sz="3600" i="1" dirty="0" err="1"/>
              <a:t>найтривожнішим</a:t>
            </a:r>
            <a:r>
              <a:rPr lang="ru-RU" sz="3600" i="1" dirty="0"/>
              <a:t> для </a:t>
            </a:r>
            <a:r>
              <a:rPr lang="ru-RU" sz="3600" i="1" dirty="0" err="1"/>
              <a:t>нашої</a:t>
            </a:r>
            <a:r>
              <a:rPr lang="ru-RU" sz="3600" i="1" dirty="0"/>
              <a:t> </a:t>
            </a:r>
            <a:r>
              <a:rPr lang="ru-RU" sz="3600" i="1" dirty="0" err="1"/>
              <a:t>психіки</a:t>
            </a:r>
            <a:r>
              <a:rPr lang="ru-RU" sz="3600" i="1" dirty="0"/>
              <a:t>, </a:t>
            </a:r>
            <a:r>
              <a:rPr lang="ru-RU" sz="3600" i="1" dirty="0" err="1"/>
              <a:t>попереджувальним</a:t>
            </a:r>
            <a:r>
              <a:rPr lang="ru-RU" sz="3600" i="1" dirty="0"/>
              <a:t> про </a:t>
            </a:r>
            <a:r>
              <a:rPr lang="ru-RU" sz="3600" i="1" dirty="0" err="1"/>
              <a:t>небезпеку</a:t>
            </a:r>
            <a:r>
              <a:rPr lang="ru-RU" sz="3600" i="1" dirty="0"/>
              <a:t> </a:t>
            </a:r>
            <a:r>
              <a:rPr lang="ru-RU" sz="3600" i="1" dirty="0" err="1"/>
              <a:t>сполучення</a:t>
            </a:r>
            <a:r>
              <a:rPr lang="ru-RU" sz="3600" i="1" dirty="0"/>
              <a:t> - </a:t>
            </a:r>
            <a:r>
              <a:rPr lang="ru-RU" sz="3600" i="1" dirty="0" err="1"/>
              <a:t>жовтий</a:t>
            </a:r>
            <a:r>
              <a:rPr lang="ru-RU" sz="3600" i="1" dirty="0"/>
              <a:t> з </a:t>
            </a:r>
            <a:r>
              <a:rPr lang="ru-RU" sz="3600" i="1" dirty="0" err="1"/>
              <a:t>чорним</a:t>
            </a:r>
            <a:r>
              <a:rPr lang="ru-RU" sz="3600" i="1" dirty="0"/>
              <a:t>. </a:t>
            </a:r>
            <a:r>
              <a:rPr lang="ru-RU" sz="3600" i="1" dirty="0" err="1"/>
              <a:t>Небезпечні</a:t>
            </a:r>
            <a:r>
              <a:rPr lang="ru-RU" sz="3600" i="1" dirty="0"/>
              <a:t> </a:t>
            </a:r>
            <a:r>
              <a:rPr lang="ru-RU" sz="3600" i="1" dirty="0" err="1"/>
              <a:t>тварини</a:t>
            </a:r>
            <a:r>
              <a:rPr lang="ru-RU" sz="3600" i="1" dirty="0"/>
              <a:t> часто </a:t>
            </a:r>
            <a:r>
              <a:rPr lang="ru-RU" sz="3600" i="1" dirty="0" err="1"/>
              <a:t>мають</a:t>
            </a:r>
            <a:r>
              <a:rPr lang="ru-RU" sz="3600" i="1" dirty="0"/>
              <a:t> </a:t>
            </a:r>
            <a:r>
              <a:rPr lang="ru-RU" sz="3600" i="1" dirty="0" err="1"/>
              <a:t>такий</a:t>
            </a:r>
            <a:r>
              <a:rPr lang="ru-RU" sz="3600" i="1" dirty="0"/>
              <a:t> окрас - </a:t>
            </a:r>
            <a:r>
              <a:rPr lang="ru-RU" sz="3600" i="1" dirty="0" err="1"/>
              <a:t>згадайте</a:t>
            </a:r>
            <a:r>
              <a:rPr lang="ru-RU" sz="3600" i="1" dirty="0"/>
              <a:t> ос та </a:t>
            </a:r>
            <a:r>
              <a:rPr lang="ru-RU" i="1" dirty="0" err="1"/>
              <a:t>тигрів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61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ED8053-2215-47DC-80F8-6BC47AB4F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70818" y="997513"/>
            <a:ext cx="4393223" cy="432577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9B628-9E94-4575-808C-D2AF763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815" y="2508466"/>
            <a:ext cx="3884367" cy="1303867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tx1"/>
                </a:solidFill>
              </a:rPr>
              <a:t>Зелений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Це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колір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надії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Він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дає</a:t>
            </a:r>
            <a:r>
              <a:rPr lang="ru-RU" i="1" dirty="0">
                <a:solidFill>
                  <a:schemeClr val="tx1"/>
                </a:solidFill>
              </a:rPr>
              <a:t> нам </a:t>
            </a:r>
            <a:r>
              <a:rPr lang="ru-RU" i="1" dirty="0" err="1">
                <a:solidFill>
                  <a:schemeClr val="tx1"/>
                </a:solidFill>
              </a:rPr>
              <a:t>відчуття</a:t>
            </a:r>
            <a:r>
              <a:rPr lang="ru-RU" i="1" dirty="0">
                <a:solidFill>
                  <a:schemeClr val="tx1"/>
                </a:solidFill>
              </a:rPr>
              <a:t> спокою і </a:t>
            </a:r>
            <a:r>
              <a:rPr lang="ru-RU" i="1" dirty="0" err="1">
                <a:solidFill>
                  <a:schemeClr val="tx1"/>
                </a:solidFill>
              </a:rPr>
              <a:t>розслаблення</a:t>
            </a:r>
            <a:r>
              <a:rPr lang="ru-RU" i="1" dirty="0">
                <a:solidFill>
                  <a:schemeClr val="tx1"/>
                </a:solidFill>
              </a:rPr>
              <a:t>, от </a:t>
            </a:r>
            <a:r>
              <a:rPr lang="ru-RU" i="1" dirty="0" err="1">
                <a:solidFill>
                  <a:schemeClr val="tx1"/>
                </a:solidFill>
              </a:rPr>
              <a:t>чому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його</a:t>
            </a:r>
            <a:r>
              <a:rPr lang="ru-RU" i="1" dirty="0">
                <a:solidFill>
                  <a:schemeClr val="tx1"/>
                </a:solidFill>
              </a:rPr>
              <a:t> так часто </a:t>
            </a:r>
            <a:r>
              <a:rPr lang="ru-RU" i="1" dirty="0" err="1">
                <a:solidFill>
                  <a:schemeClr val="tx1"/>
                </a:solidFill>
              </a:rPr>
              <a:t>вибирають</a:t>
            </a:r>
            <a:r>
              <a:rPr lang="ru-RU" i="1" dirty="0">
                <a:solidFill>
                  <a:schemeClr val="tx1"/>
                </a:solidFill>
              </a:rPr>
              <a:t> для </a:t>
            </a:r>
            <a:r>
              <a:rPr lang="ru-RU" i="1" dirty="0" err="1">
                <a:solidFill>
                  <a:schemeClr val="tx1"/>
                </a:solidFill>
              </a:rPr>
              <a:t>приймальних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покоїв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лікарень</a:t>
            </a:r>
            <a:r>
              <a:rPr lang="ru-RU" i="1" dirty="0">
                <a:solidFill>
                  <a:schemeClr val="tx1"/>
                </a:solidFill>
              </a:rPr>
              <a:t> і </a:t>
            </a:r>
            <a:r>
              <a:rPr lang="ru-RU" i="1" dirty="0" err="1">
                <a:solidFill>
                  <a:schemeClr val="tx1"/>
                </a:solidFill>
              </a:rPr>
              <a:t>поліклінік</a:t>
            </a:r>
            <a:r>
              <a:rPr lang="ru-RU" i="1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5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8A35A8-C31D-413B-A533-B535F4162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581" y="915337"/>
            <a:ext cx="5214056" cy="39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3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6F02C-F71E-4D06-BE5F-BE0C3529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Використані джерела: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6C0BF-AEE9-453E-A97F-6CF6D5A4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https://svitppt.com.ua/kultura/kolori2.html</a:t>
            </a:r>
            <a:endParaRPr lang="uk-UA" dirty="0"/>
          </a:p>
          <a:p>
            <a:r>
              <a:rPr lang="en-US" dirty="0">
                <a:hlinkClick r:id="rId3"/>
              </a:rPr>
              <a:t>https://mon.gov.ua/ua/news/yak-govoriti-z-ditinoyu-pro-covid-19-navchiti-yiyi-veselo-miti-ruki-ta-pravilno-vidpochivati-poradi-dlya-batkiv-pid-chas-karantinu-vid-mon-ta-yunisef-ukrayina</a:t>
            </a:r>
            <a:endParaRPr lang="uk-UA" dirty="0"/>
          </a:p>
          <a:p>
            <a:r>
              <a:rPr lang="en-CA" dirty="0" smtClean="0">
                <a:hlinkClick r:id="rId4"/>
              </a:rPr>
              <a:t>https://www.google.com.ua/url?sa=i&amp;url=http%3A%2F%2Ftestkalish.blogspot.com%2F2011%2F09%2Fblog-post_11.html&amp;psig=AOvVaw1g1ZKdpqQphDmmW5rM4_Oq&amp;ust=1616847894424000&amp;source=images&amp;cd=vfe&amp;ved=0CAIQjRxqFwoTCLjIr_35ze8CFQAAAAAdAAAAABAK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07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A7B84-5720-4BE9-82F4-F49BDF5D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 психологічному віснику ви знайдете: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0180D-5661-48E5-BA18-6D82C2FE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Батькам на час </a:t>
            </a:r>
            <a:r>
              <a:rPr lang="en-US" dirty="0"/>
              <a:t>COVID – 19</a:t>
            </a:r>
            <a:r>
              <a:rPr lang="uk-UA" dirty="0"/>
              <a:t>;</a:t>
            </a:r>
          </a:p>
          <a:p>
            <a:r>
              <a:rPr lang="uk-UA" dirty="0"/>
              <a:t>Вправи для очей;</a:t>
            </a:r>
          </a:p>
          <a:p>
            <a:r>
              <a:rPr lang="uk-UA" dirty="0"/>
              <a:t>Алгоритм дій в конфліктній ситуації;</a:t>
            </a:r>
            <a:endParaRPr lang="en-US" dirty="0"/>
          </a:p>
          <a:p>
            <a:r>
              <a:rPr lang="uk-UA" dirty="0"/>
              <a:t>Психологія кольору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8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CE85A-D365-46A5-958E-3E758A57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01F02A6-37E6-4676-B978-9B1085FF4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584" y="83976"/>
            <a:ext cx="7278016" cy="67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2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71FEC-E986-4894-89A8-CE767D79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21A1FF-CB26-4044-BF66-905959B66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07" y="177282"/>
            <a:ext cx="7669762" cy="6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5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9992E-9FD6-4A84-AEBF-8EF3A7BF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96BA21-9BF2-4F63-9FED-01D7C862F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118" y="0"/>
            <a:ext cx="79403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01ABB-8DA9-4651-888F-78625D2A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AAC823-DF84-4E4B-B6B1-CA2F1B468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51" y="52869"/>
            <a:ext cx="7921690" cy="68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2430F-8118-4A16-A4C8-3A3D808F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Вправи для очей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F7305D8-D9D5-4984-AE38-0C46DFC0D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164" y="3000016"/>
            <a:ext cx="4901609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FB5FF-F4EB-462E-80AF-A6936966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136DE8-9A5D-4724-9198-6802558C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9" y="121298"/>
            <a:ext cx="8584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FF6F0-21CC-4247-8E95-7DC7FD41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45DC47-7ACA-4EF1-A776-E08AD79AA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565" y="671804"/>
            <a:ext cx="7266721" cy="54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7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273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Garamond</vt:lpstr>
      <vt:lpstr>Натуральные материалы</vt:lpstr>
      <vt:lpstr>Психологічний вісник</vt:lpstr>
      <vt:lpstr>В психологічному віснику ви знайдете: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Вправи для очей</vt:lpstr>
      <vt:lpstr>Презентация PowerPoint</vt:lpstr>
      <vt:lpstr>Презентация PowerPoint</vt:lpstr>
      <vt:lpstr>Презентация PowerPoint</vt:lpstr>
      <vt:lpstr>Психологія кольору</vt:lpstr>
      <vt:lpstr>Презентация PowerPoint</vt:lpstr>
      <vt:lpstr>Червоний Це найбільш емоційно насичений колір. ми бачимо червоний колір раніше всіх інших. Червоний колір підвищує кров'яний тиск, прискорює серцевий ритм і робить частішим дихання,посилює агресивність і збуджує. Однак, червоний колір - це не тільки кохання, а й небезпека. Адже знервованим людям не радять носити червоний одяг надто часто, бо занадто велика кількість червоного і його інтенсивна дія подавляє нервову систему і може спровокувати агресію. До того ж, червоний дуже „навантажує" очі.</vt:lpstr>
      <vt:lpstr>Рожевий Суміш червоного і білого. Цей відтінок червоного сприймається людьми як м'який, що відповідає жіночності. Це колір справжнього кохання та комфорту.</vt:lpstr>
      <vt:lpstr>Жовтий Ваша перша асоціація - сонце, хіба не так? Пробуджує в нас енергію і оптимізм. До речі, найтривожнішим для нашої психіки, попереджувальним про небезпеку сполучення - жовтий з чорним. Небезпечні тварини часто мають такий окрас - згадайте ос та тигрів.</vt:lpstr>
      <vt:lpstr>Зелений Це колір надії. Він дає нам відчуття спокою і розслаблення, от чому його так часто вибирають для приймальних покоїв лікарень і поліклінік.</vt:lpstr>
      <vt:lpstr>Презентация PowerPoint</vt:lpstr>
      <vt:lpstr>Використані джерела: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Психологічний вісник</dc:title>
  <dc:creator>ADMIN</dc:creator>
  <cp:lastModifiedBy>Evgeniy</cp:lastModifiedBy>
  <cp:revision>13</cp:revision>
  <dcterms:created xsi:type="dcterms:W3CDTF">2021-03-26T10:57:42Z</dcterms:created>
  <dcterms:modified xsi:type="dcterms:W3CDTF">2021-03-31T07:27:09Z</dcterms:modified>
</cp:coreProperties>
</file>